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2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7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5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98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8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16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2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8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9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2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6387-534A-495A-B345-89763B969BF8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B3760-5E2E-413F-AA64-91482BD5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2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45" y="0"/>
            <a:ext cx="4371975" cy="284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" y="284813"/>
            <a:ext cx="11575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77"/>
            <a:ext cx="12192000" cy="63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1600200"/>
            <a:ext cx="12125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3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91150" cy="1581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0" y="1938103"/>
            <a:ext cx="3657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15800" cy="5972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6130898"/>
            <a:ext cx="99441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482"/>
            <a:ext cx="12192000" cy="37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1285875"/>
            <a:ext cx="11991975" cy="4286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7" y="5893866"/>
            <a:ext cx="48768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423987"/>
            <a:ext cx="121158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1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409575"/>
            <a:ext cx="120205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442912"/>
            <a:ext cx="11858625" cy="5972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9" y="6415087"/>
            <a:ext cx="7743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8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3425" cy="6638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6858000"/>
            <a:ext cx="119824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3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909637"/>
            <a:ext cx="10858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4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3" y="0"/>
            <a:ext cx="1149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1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7" y="0"/>
            <a:ext cx="11534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20" y="0"/>
            <a:ext cx="4601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2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4" y="0"/>
            <a:ext cx="99250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98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8" y="0"/>
            <a:ext cx="304610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05" y="0"/>
            <a:ext cx="3146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8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24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7" y="2624075"/>
            <a:ext cx="2095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508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46" y="0"/>
            <a:ext cx="4845132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302" y="2583930"/>
            <a:ext cx="3381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3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45"/>
            <a:ext cx="12192000" cy="66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5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3" y="0"/>
            <a:ext cx="1072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9" y="0"/>
            <a:ext cx="10442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3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28"/>
            <a:ext cx="11849100" cy="3562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3" y="3816479"/>
            <a:ext cx="16192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469"/>
            <a:ext cx="12192000" cy="53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471487"/>
            <a:ext cx="120300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5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63" y="0"/>
            <a:ext cx="8271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305050"/>
            <a:ext cx="11601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10" y="0"/>
            <a:ext cx="9745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2" y="0"/>
            <a:ext cx="7481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166812"/>
            <a:ext cx="120681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1" y="0"/>
            <a:ext cx="1146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" y="0"/>
            <a:ext cx="48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0"/>
            <a:ext cx="121348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47712"/>
            <a:ext cx="115062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39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74" y="0"/>
            <a:ext cx="717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0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8" y="0"/>
            <a:ext cx="1138358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3302918"/>
            <a:ext cx="4886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5" y="0"/>
            <a:ext cx="11278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1538287"/>
            <a:ext cx="4886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470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13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769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4" y="141001"/>
            <a:ext cx="12182475" cy="405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4" y="4052341"/>
            <a:ext cx="12287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50"/>
            <a:ext cx="12077700" cy="828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" y="1922878"/>
            <a:ext cx="25908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0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203"/>
            <a:ext cx="12192000" cy="62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66750"/>
            <a:ext cx="12172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5" y="156693"/>
            <a:ext cx="11334750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5" y="827191"/>
            <a:ext cx="2771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2022-12-13T23:52:30Z</dcterms:created>
  <dcterms:modified xsi:type="dcterms:W3CDTF">2022-12-16T00:16:52Z</dcterms:modified>
</cp:coreProperties>
</file>